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08E598-410A-425D-A57C-079AA0B10B6C}" v="1" dt="2022-12-07T15:25:17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4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i Hansen" userId="bcafb5cc-c472-48e4-901a-b2958ad60e60" providerId="ADAL" clId="{B208E598-410A-425D-A57C-079AA0B10B6C}"/>
    <pc:docChg chg="undo custSel modSld">
      <pc:chgData name="Carli Hansen" userId="bcafb5cc-c472-48e4-901a-b2958ad60e60" providerId="ADAL" clId="{B208E598-410A-425D-A57C-079AA0B10B6C}" dt="2022-12-07T15:26:16.052" v="44" actId="20577"/>
      <pc:docMkLst>
        <pc:docMk/>
      </pc:docMkLst>
      <pc:sldChg chg="modSp mod">
        <pc:chgData name="Carli Hansen" userId="bcafb5cc-c472-48e4-901a-b2958ad60e60" providerId="ADAL" clId="{B208E598-410A-425D-A57C-079AA0B10B6C}" dt="2022-12-07T15:25:17.204" v="10"/>
        <pc:sldMkLst>
          <pc:docMk/>
          <pc:sldMk cId="2085323537" sldId="256"/>
        </pc:sldMkLst>
        <pc:spChg chg="mod">
          <ac:chgData name="Carli Hansen" userId="bcafb5cc-c472-48e4-901a-b2958ad60e60" providerId="ADAL" clId="{B208E598-410A-425D-A57C-079AA0B10B6C}" dt="2022-12-07T15:25:17.204" v="10"/>
          <ac:spMkLst>
            <pc:docMk/>
            <pc:sldMk cId="2085323537" sldId="256"/>
            <ac:spMk id="2" creationId="{00000000-0000-0000-0000-000000000000}"/>
          </ac:spMkLst>
        </pc:spChg>
        <pc:spChg chg="mod">
          <ac:chgData name="Carli Hansen" userId="bcafb5cc-c472-48e4-901a-b2958ad60e60" providerId="ADAL" clId="{B208E598-410A-425D-A57C-079AA0B10B6C}" dt="2022-12-07T15:25:08.880" v="9" actId="6549"/>
          <ac:spMkLst>
            <pc:docMk/>
            <pc:sldMk cId="2085323537" sldId="256"/>
            <ac:spMk id="3" creationId="{00000000-0000-0000-0000-000000000000}"/>
          </ac:spMkLst>
        </pc:spChg>
      </pc:sldChg>
      <pc:sldChg chg="modSp mod">
        <pc:chgData name="Carli Hansen" userId="bcafb5cc-c472-48e4-901a-b2958ad60e60" providerId="ADAL" clId="{B208E598-410A-425D-A57C-079AA0B10B6C}" dt="2022-12-07T15:25:36.121" v="11" actId="1076"/>
        <pc:sldMkLst>
          <pc:docMk/>
          <pc:sldMk cId="3689470514" sldId="257"/>
        </pc:sldMkLst>
        <pc:picChg chg="mod">
          <ac:chgData name="Carli Hansen" userId="bcafb5cc-c472-48e4-901a-b2958ad60e60" providerId="ADAL" clId="{B208E598-410A-425D-A57C-079AA0B10B6C}" dt="2022-12-07T15:25:36.121" v="11" actId="1076"/>
          <ac:picMkLst>
            <pc:docMk/>
            <pc:sldMk cId="3689470514" sldId="257"/>
            <ac:picMk id="4" creationId="{00000000-0000-0000-0000-000000000000}"/>
          </ac:picMkLst>
        </pc:picChg>
      </pc:sldChg>
      <pc:sldChg chg="modSp mod">
        <pc:chgData name="Carli Hansen" userId="bcafb5cc-c472-48e4-901a-b2958ad60e60" providerId="ADAL" clId="{B208E598-410A-425D-A57C-079AA0B10B6C}" dt="2022-12-07T15:26:16.052" v="44" actId="20577"/>
        <pc:sldMkLst>
          <pc:docMk/>
          <pc:sldMk cId="1028218393" sldId="258"/>
        </pc:sldMkLst>
        <pc:spChg chg="mod">
          <ac:chgData name="Carli Hansen" userId="bcafb5cc-c472-48e4-901a-b2958ad60e60" providerId="ADAL" clId="{B208E598-410A-425D-A57C-079AA0B10B6C}" dt="2022-12-07T15:26:13.432" v="41" actId="20577"/>
          <ac:spMkLst>
            <pc:docMk/>
            <pc:sldMk cId="1028218393" sldId="258"/>
            <ac:spMk id="5" creationId="{00000000-0000-0000-0000-000000000000}"/>
          </ac:spMkLst>
        </pc:spChg>
        <pc:spChg chg="mod">
          <ac:chgData name="Carli Hansen" userId="bcafb5cc-c472-48e4-901a-b2958ad60e60" providerId="ADAL" clId="{B208E598-410A-425D-A57C-079AA0B10B6C}" dt="2022-12-07T15:26:16.052" v="44" actId="20577"/>
          <ac:spMkLst>
            <pc:docMk/>
            <pc:sldMk cId="1028218393" sldId="258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EDF7-51BA-4A8F-A10B-B18D725232C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CD93-24F8-4FFC-AB36-C70140F7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2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EDF7-51BA-4A8F-A10B-B18D725232C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CD93-24F8-4FFC-AB36-C70140F7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8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EDF7-51BA-4A8F-A10B-B18D725232C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CD93-24F8-4FFC-AB36-C70140F7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9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EDF7-51BA-4A8F-A10B-B18D725232C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CD93-24F8-4FFC-AB36-C70140F7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1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EDF7-51BA-4A8F-A10B-B18D725232C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CD93-24F8-4FFC-AB36-C70140F7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6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EDF7-51BA-4A8F-A10B-B18D725232C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CD93-24F8-4FFC-AB36-C70140F7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EDF7-51BA-4A8F-A10B-B18D725232C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CD93-24F8-4FFC-AB36-C70140F7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5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EDF7-51BA-4A8F-A10B-B18D725232C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CD93-24F8-4FFC-AB36-C70140F7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0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EDF7-51BA-4A8F-A10B-B18D725232C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CD93-24F8-4FFC-AB36-C70140F7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2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EDF7-51BA-4A8F-A10B-B18D725232C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CD93-24F8-4FFC-AB36-C70140F7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3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EDF7-51BA-4A8F-A10B-B18D725232C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CD93-24F8-4FFC-AB36-C70140F7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2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0EDF7-51BA-4A8F-A10B-B18D725232C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7CD93-24F8-4FFC-AB36-C70140F7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This Is Not A Math Course!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R. Garner, DePaul University</a:t>
            </a:r>
          </a:p>
        </p:txBody>
      </p:sp>
    </p:spTree>
    <p:extLst>
      <p:ext uri="{BB962C8B-B14F-4D97-AF65-F5344CB8AC3E}">
        <p14:creationId xmlns:p14="http://schemas.microsoft.com/office/powerpoint/2010/main" val="208532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bullet is in the confidence interval!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89" y="1417638"/>
            <a:ext cx="5981221" cy="4525963"/>
          </a:xfrm>
        </p:spPr>
      </p:pic>
    </p:spTree>
    <p:extLst>
      <p:ext uri="{BB962C8B-B14F-4D97-AF65-F5344CB8AC3E}">
        <p14:creationId xmlns:p14="http://schemas.microsoft.com/office/powerpoint/2010/main" val="368947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Applied Stats vs. Math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APPLIED STATS</a:t>
            </a:r>
          </a:p>
          <a:p>
            <a:r>
              <a:rPr lang="en-US" dirty="0"/>
              <a:t>Empirical world</a:t>
            </a:r>
          </a:p>
          <a:p>
            <a:r>
              <a:rPr lang="en-US" dirty="0"/>
              <a:t>Risk, uncertainty, approximation</a:t>
            </a:r>
          </a:p>
          <a:p>
            <a:r>
              <a:rPr lang="en-US" dirty="0"/>
              <a:t>Models</a:t>
            </a:r>
          </a:p>
          <a:p>
            <a:r>
              <a:rPr lang="en-US" dirty="0"/>
              <a:t>Findings might fade, context matters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MATH</a:t>
            </a:r>
          </a:p>
          <a:p>
            <a:r>
              <a:rPr lang="en-US" dirty="0"/>
              <a:t>“Math world”</a:t>
            </a:r>
          </a:p>
          <a:p>
            <a:r>
              <a:rPr lang="en-US" dirty="0"/>
              <a:t>Perfection, inexorable logic</a:t>
            </a:r>
          </a:p>
          <a:p>
            <a:r>
              <a:rPr lang="en-US" dirty="0"/>
              <a:t>Proofs</a:t>
            </a:r>
          </a:p>
          <a:p>
            <a:r>
              <a:rPr lang="en-US" dirty="0"/>
              <a:t>Eternal truths</a:t>
            </a:r>
          </a:p>
        </p:txBody>
      </p:sp>
    </p:spTree>
    <p:extLst>
      <p:ext uri="{BB962C8B-B14F-4D97-AF65-F5344CB8AC3E}">
        <p14:creationId xmlns:p14="http://schemas.microsoft.com/office/powerpoint/2010/main" val="1028218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55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Why This Is Not A Math Course!</vt:lpstr>
      <vt:lpstr>The bullet is in the confidence interval!</vt:lpstr>
      <vt:lpstr>Applied Stats vs. Math</vt:lpstr>
    </vt:vector>
  </TitlesOfParts>
  <Company>DePaul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this isn’t a math course!</dc:title>
  <dc:creator>Garner, Roberta</dc:creator>
  <cp:lastModifiedBy>Carli Hansen</cp:lastModifiedBy>
  <cp:revision>2</cp:revision>
  <dcterms:created xsi:type="dcterms:W3CDTF">2015-06-02T16:05:27Z</dcterms:created>
  <dcterms:modified xsi:type="dcterms:W3CDTF">2022-12-07T15:26:17Z</dcterms:modified>
</cp:coreProperties>
</file>